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2" d="100"/>
          <a:sy n="32" d="100"/>
        </p:scale>
        <p:origin x="53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45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</Words>
  <Application>Microsoft Office PowerPoint</Application>
  <PresentationFormat>사용자 지정</PresentationFormat>
  <Paragraphs>24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사용자</cp:lastModifiedBy>
  <cp:revision>1</cp:revision>
  <dcterms:created xsi:type="dcterms:W3CDTF">2022-04-12T04:05:11Z</dcterms:created>
  <dcterms:modified xsi:type="dcterms:W3CDTF">2022-04-12T04:16:05Z</dcterms:modified>
</cp:coreProperties>
</file>